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6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AI-Based Study Planner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by: TUSHAR, MAINPAL, PORAS, SWAYAM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Transforming syllabus into personalized study plans efficiently.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340287" y="5441037"/>
            <a:ext cx="225397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76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5466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63439" y="3293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8952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Automates and simplifies study planning effectively.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88398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63439" y="4890492"/>
            <a:ext cx="37314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38603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Calendar integration for scheduling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5634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Progress tracking and analytics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63439" y="631948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topic categorization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F5E38-3EB5-0BCB-3741-F7D4C9581B6F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5319F-ED18-7396-75EA-75E0C60BE653}"/>
              </a:ext>
            </a:extLst>
          </p:cNvPr>
          <p:cNvSpPr txBox="1"/>
          <p:nvPr/>
        </p:nvSpPr>
        <p:spPr>
          <a:xfrm>
            <a:off x="12531437" y="7795552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6366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6935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63439" y="27086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20421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study planning from syllabus input.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065865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63439" y="43051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480071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syllabus (PDF/TXT)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563439" y="526744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Extract topics automatically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63439" y="57341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personalized schedule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63439" y="620089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 relevant YouTube videos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950FA-2E21-197F-C75E-8D3A4041792D}"/>
              </a:ext>
            </a:extLst>
          </p:cNvPr>
          <p:cNvSpPr txBox="1"/>
          <p:nvPr/>
        </p:nvSpPr>
        <p:spPr>
          <a:xfrm>
            <a:off x="12531437" y="7795552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73419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with Flask (Python), lightweight and scalable.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Modules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app.py: Main controller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syllabus_processor.py: Extracts topics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scheduler.py: Generates study plan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video_recommender.py: Fetches video links</a:t>
            </a:r>
            <a:endParaRPr lang="en-US" sz="18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10875-D4B3-5D07-31ED-11AB2787B3AA}"/>
              </a:ext>
            </a:extLst>
          </p:cNvPr>
          <p:cNvSpPr txBox="1"/>
          <p:nvPr/>
        </p:nvSpPr>
        <p:spPr>
          <a:xfrm>
            <a:off x="12531437" y="7795552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395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app.py – Application Controller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065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Responsibilities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routing, file uploads, user sessions.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6065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99497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Bridges frontend interface with backend logic.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291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15559" y="551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Libraries 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00694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Flask, pdfplumber, werkzeug, os, secrets for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2149"/>
            <a:ext cx="7391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syllabus_processor.py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25139"/>
            <a:ext cx="6477476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241613"/>
            <a:ext cx="33046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extract_topics(text)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737152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Parses and cleans syllabus text input.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925139"/>
            <a:ext cx="6477476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4516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54516" y="6737152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Returns structured list of key topics for scheduling.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D07DD-9B1F-6A8F-E1B5-0C45D6FF4C2E}"/>
              </a:ext>
            </a:extLst>
          </p:cNvPr>
          <p:cNvSpPr txBox="1"/>
          <p:nvPr/>
        </p:nvSpPr>
        <p:spPr>
          <a:xfrm>
            <a:off x="12531437" y="7757844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4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scheduler.py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84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76124" y="3528417"/>
            <a:ext cx="44122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generate_schedule(topics)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402395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Distributes topics evenly over five days.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6462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735098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 Format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514183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Dictionary with day keys and topic lists as values.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10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video_recommender.py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980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3880366"/>
            <a:ext cx="45108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recommend_videos(topics)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759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YouTube search links for each topic.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15559" y="5319951"/>
            <a:ext cx="39041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Enhancement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understanding with curated educational videos.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63907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with HTML, CSS, and Flask templates for dynamic content.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index.html: Welcome page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upload.html: Upload syllabus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dashboard.html: View topics and videos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result.html: Display study plan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8A6F3-014F-82F6-3681-7CD8EFE933FE}"/>
              </a:ext>
            </a:extLst>
          </p:cNvPr>
          <p:cNvSpPr txBox="1"/>
          <p:nvPr/>
        </p:nvSpPr>
        <p:spPr>
          <a:xfrm>
            <a:off x="12531437" y="7786125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37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06197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469112" y="3995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Upload Syllabus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75659" y="2906197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5907048" y="3995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Extract Topics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713595" y="2906197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10083046" y="3995142"/>
            <a:ext cx="33401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 Videos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056692" y="5184815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3365778" y="6273760"/>
            <a:ext cx="34606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Generate Study Plan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94627" y="5184815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8126016" y="62737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&amp; Follow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626AD-B1B6-ED5B-80D8-7B09FF9DCA98}"/>
              </a:ext>
            </a:extLst>
          </p:cNvPr>
          <p:cNvSpPr txBox="1"/>
          <p:nvPr/>
        </p:nvSpPr>
        <p:spPr>
          <a:xfrm>
            <a:off x="12531437" y="7795552"/>
            <a:ext cx="200544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TUSHARKAPOOR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323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TUSHAR 2401730091</cp:lastModifiedBy>
  <cp:revision>2</cp:revision>
  <dcterms:created xsi:type="dcterms:W3CDTF">2025-05-06T08:31:18Z</dcterms:created>
  <dcterms:modified xsi:type="dcterms:W3CDTF">2025-05-06T09:15:06Z</dcterms:modified>
</cp:coreProperties>
</file>